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7" r:id="rId3"/>
  </p:sldMasterIdLst>
  <p:notesMasterIdLst>
    <p:notesMasterId r:id="rId10"/>
  </p:notesMasterIdLst>
  <p:sldIdLst>
    <p:sldId id="258" r:id="rId4"/>
    <p:sldId id="260" r:id="rId5"/>
    <p:sldId id="261" r:id="rId6"/>
    <p:sldId id="262" r:id="rId7"/>
    <p:sldId id="320" r:id="rId8"/>
    <p:sldId id="32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3F4BA-1D2D-4607-BEE0-69D3B1EE54C4}" v="17" dt="2024-01-20T13:19:00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Evans" userId="09ffd2d825b1145d" providerId="LiveId" clId="{3CA3F4BA-1D2D-4607-BEE0-69D3B1EE54C4}"/>
    <pc:docChg chg="undo custSel addSld delSld modSld sldOrd delMainMaster">
      <pc:chgData name="Mark Evans" userId="09ffd2d825b1145d" providerId="LiveId" clId="{3CA3F4BA-1D2D-4607-BEE0-69D3B1EE54C4}" dt="2024-01-20T13:26:49.443" v="2632" actId="20577"/>
      <pc:docMkLst>
        <pc:docMk/>
      </pc:docMkLst>
      <pc:sldChg chg="del">
        <pc:chgData name="Mark Evans" userId="09ffd2d825b1145d" providerId="LiveId" clId="{3CA3F4BA-1D2D-4607-BEE0-69D3B1EE54C4}" dt="2024-01-20T13:22:56.875" v="2208" actId="47"/>
        <pc:sldMkLst>
          <pc:docMk/>
          <pc:sldMk cId="3290346743" sldId="256"/>
        </pc:sldMkLst>
      </pc:sldChg>
      <pc:sldChg chg="addSp modSp mod">
        <pc:chgData name="Mark Evans" userId="09ffd2d825b1145d" providerId="LiveId" clId="{3CA3F4BA-1D2D-4607-BEE0-69D3B1EE54C4}" dt="2024-01-20T12:56:15.154" v="211" actId="1076"/>
        <pc:sldMkLst>
          <pc:docMk/>
          <pc:sldMk cId="3192842326" sldId="258"/>
        </pc:sldMkLst>
        <pc:spChg chg="mod">
          <ac:chgData name="Mark Evans" userId="09ffd2d825b1145d" providerId="LiveId" clId="{3CA3F4BA-1D2D-4607-BEE0-69D3B1EE54C4}" dt="2024-01-20T12:50:49.482" v="11" actId="1076"/>
          <ac:spMkLst>
            <pc:docMk/>
            <pc:sldMk cId="3192842326" sldId="258"/>
            <ac:spMk id="2" creationId="{F451EFA1-B059-4993-BBBF-2CBBFE703C45}"/>
          </ac:spMkLst>
        </pc:spChg>
        <pc:spChg chg="mod">
          <ac:chgData name="Mark Evans" userId="09ffd2d825b1145d" providerId="LiveId" clId="{3CA3F4BA-1D2D-4607-BEE0-69D3B1EE54C4}" dt="2024-01-20T12:56:10.570" v="210" actId="113"/>
          <ac:spMkLst>
            <pc:docMk/>
            <pc:sldMk cId="3192842326" sldId="258"/>
            <ac:spMk id="3" creationId="{01180851-43B1-424C-94E1-540F282CC4D2}"/>
          </ac:spMkLst>
        </pc:spChg>
        <pc:picChg chg="mod">
          <ac:chgData name="Mark Evans" userId="09ffd2d825b1145d" providerId="LiveId" clId="{3CA3F4BA-1D2D-4607-BEE0-69D3B1EE54C4}" dt="2024-01-20T12:50:54.569" v="13" actId="1076"/>
          <ac:picMkLst>
            <pc:docMk/>
            <pc:sldMk cId="3192842326" sldId="258"/>
            <ac:picMk id="4" creationId="{0710FE7F-97B9-4D61-A0DC-02DFEA62C941}"/>
          </ac:picMkLst>
        </pc:picChg>
        <pc:picChg chg="mod">
          <ac:chgData name="Mark Evans" userId="09ffd2d825b1145d" providerId="LiveId" clId="{3CA3F4BA-1D2D-4607-BEE0-69D3B1EE54C4}" dt="2024-01-20T12:56:15.154" v="211" actId="1076"/>
          <ac:picMkLst>
            <pc:docMk/>
            <pc:sldMk cId="3192842326" sldId="258"/>
            <ac:picMk id="5" creationId="{419E28E1-84E7-44D6-9606-1A1EDB9BAA6C}"/>
          </ac:picMkLst>
        </pc:picChg>
        <pc:picChg chg="add mod">
          <ac:chgData name="Mark Evans" userId="09ffd2d825b1145d" providerId="LiveId" clId="{3CA3F4BA-1D2D-4607-BEE0-69D3B1EE54C4}" dt="2024-01-20T12:55:08.225" v="198" actId="14100"/>
          <ac:picMkLst>
            <pc:docMk/>
            <pc:sldMk cId="3192842326" sldId="258"/>
            <ac:picMk id="1026" creationId="{B045F5B3-575E-42D3-AE4B-EA32348A7BF7}"/>
          </ac:picMkLst>
        </pc:picChg>
        <pc:picChg chg="add mod">
          <ac:chgData name="Mark Evans" userId="09ffd2d825b1145d" providerId="LiveId" clId="{3CA3F4BA-1D2D-4607-BEE0-69D3B1EE54C4}" dt="2024-01-20T12:55:39.542" v="203" actId="1076"/>
          <ac:picMkLst>
            <pc:docMk/>
            <pc:sldMk cId="3192842326" sldId="258"/>
            <ac:picMk id="1028" creationId="{C924F012-43E3-470C-9C48-296A1B56B491}"/>
          </ac:picMkLst>
        </pc:picChg>
      </pc:sldChg>
      <pc:sldChg chg="delSp modSp add del mod">
        <pc:chgData name="Mark Evans" userId="09ffd2d825b1145d" providerId="LiveId" clId="{3CA3F4BA-1D2D-4607-BEE0-69D3B1EE54C4}" dt="2024-01-20T13:09:29.472" v="1579" actId="20577"/>
        <pc:sldMkLst>
          <pc:docMk/>
          <pc:sldMk cId="0" sldId="260"/>
        </pc:sldMkLst>
        <pc:spChg chg="mod">
          <ac:chgData name="Mark Evans" userId="09ffd2d825b1145d" providerId="LiveId" clId="{3CA3F4BA-1D2D-4607-BEE0-69D3B1EE54C4}" dt="2024-01-20T13:08:43.688" v="1577" actId="20577"/>
          <ac:spMkLst>
            <pc:docMk/>
            <pc:sldMk cId="0" sldId="260"/>
            <ac:spMk id="69" creationId="{00000000-0000-0000-0000-000000000000}"/>
          </ac:spMkLst>
        </pc:spChg>
        <pc:spChg chg="mod">
          <ac:chgData name="Mark Evans" userId="09ffd2d825b1145d" providerId="LiveId" clId="{3CA3F4BA-1D2D-4607-BEE0-69D3B1EE54C4}" dt="2024-01-20T13:09:29.472" v="1579" actId="20577"/>
          <ac:spMkLst>
            <pc:docMk/>
            <pc:sldMk cId="0" sldId="260"/>
            <ac:spMk id="70" creationId="{00000000-0000-0000-0000-000000000000}"/>
          </ac:spMkLst>
        </pc:spChg>
        <pc:picChg chg="del">
          <ac:chgData name="Mark Evans" userId="09ffd2d825b1145d" providerId="LiveId" clId="{3CA3F4BA-1D2D-4607-BEE0-69D3B1EE54C4}" dt="2024-01-20T12:56:57.184" v="212" actId="21"/>
          <ac:picMkLst>
            <pc:docMk/>
            <pc:sldMk cId="0" sldId="260"/>
            <ac:picMk id="4" creationId="{56662486-CF0B-47D7-A3C0-4694D212DBEE}"/>
          </ac:picMkLst>
        </pc:picChg>
      </pc:sldChg>
      <pc:sldChg chg="modSp mod">
        <pc:chgData name="Mark Evans" userId="09ffd2d825b1145d" providerId="LiveId" clId="{3CA3F4BA-1D2D-4607-BEE0-69D3B1EE54C4}" dt="2024-01-20T13:07:13.381" v="1514" actId="20577"/>
        <pc:sldMkLst>
          <pc:docMk/>
          <pc:sldMk cId="0" sldId="261"/>
        </pc:sldMkLst>
        <pc:spChg chg="mod">
          <ac:chgData name="Mark Evans" userId="09ffd2d825b1145d" providerId="LiveId" clId="{3CA3F4BA-1D2D-4607-BEE0-69D3B1EE54C4}" dt="2024-01-20T13:03:37.950" v="1173" actId="20577"/>
          <ac:spMkLst>
            <pc:docMk/>
            <pc:sldMk cId="0" sldId="261"/>
            <ac:spMk id="75" creationId="{00000000-0000-0000-0000-000000000000}"/>
          </ac:spMkLst>
        </pc:spChg>
        <pc:spChg chg="mod">
          <ac:chgData name="Mark Evans" userId="09ffd2d825b1145d" providerId="LiveId" clId="{3CA3F4BA-1D2D-4607-BEE0-69D3B1EE54C4}" dt="2024-01-20T13:07:13.381" v="1514" actId="20577"/>
          <ac:spMkLst>
            <pc:docMk/>
            <pc:sldMk cId="0" sldId="261"/>
            <ac:spMk id="76" creationId="{00000000-0000-0000-0000-000000000000}"/>
          </ac:spMkLst>
        </pc:spChg>
        <pc:spChg chg="mod">
          <ac:chgData name="Mark Evans" userId="09ffd2d825b1145d" providerId="LiveId" clId="{3CA3F4BA-1D2D-4607-BEE0-69D3B1EE54C4}" dt="2024-01-20T13:03:10.756" v="1120" actId="20577"/>
          <ac:spMkLst>
            <pc:docMk/>
            <pc:sldMk cId="0" sldId="261"/>
            <ac:spMk id="77" creationId="{00000000-0000-0000-0000-000000000000}"/>
          </ac:spMkLst>
        </pc:spChg>
      </pc:sldChg>
      <pc:sldChg chg="delSp modSp mod">
        <pc:chgData name="Mark Evans" userId="09ffd2d825b1145d" providerId="LiveId" clId="{3CA3F4BA-1D2D-4607-BEE0-69D3B1EE54C4}" dt="2024-01-20T13:15:33.089" v="2009" actId="21"/>
        <pc:sldMkLst>
          <pc:docMk/>
          <pc:sldMk cId="0" sldId="262"/>
        </pc:sldMkLst>
        <pc:spChg chg="mod">
          <ac:chgData name="Mark Evans" userId="09ffd2d825b1145d" providerId="LiveId" clId="{3CA3F4BA-1D2D-4607-BEE0-69D3B1EE54C4}" dt="2024-01-20T13:11:31.553" v="1605" actId="20577"/>
          <ac:spMkLst>
            <pc:docMk/>
            <pc:sldMk cId="0" sldId="262"/>
            <ac:spMk id="82" creationId="{00000000-0000-0000-0000-000000000000}"/>
          </ac:spMkLst>
        </pc:spChg>
        <pc:spChg chg="mod">
          <ac:chgData name="Mark Evans" userId="09ffd2d825b1145d" providerId="LiveId" clId="{3CA3F4BA-1D2D-4607-BEE0-69D3B1EE54C4}" dt="2024-01-20T13:15:28.263" v="2008" actId="1076"/>
          <ac:spMkLst>
            <pc:docMk/>
            <pc:sldMk cId="0" sldId="262"/>
            <ac:spMk id="83" creationId="{00000000-0000-0000-0000-000000000000}"/>
          </ac:spMkLst>
        </pc:spChg>
        <pc:picChg chg="del">
          <ac:chgData name="Mark Evans" userId="09ffd2d825b1145d" providerId="LiveId" clId="{3CA3F4BA-1D2D-4607-BEE0-69D3B1EE54C4}" dt="2024-01-20T13:15:33.089" v="2009" actId="21"/>
          <ac:picMkLst>
            <pc:docMk/>
            <pc:sldMk cId="0" sldId="262"/>
            <ac:picMk id="6" creationId="{BECCE746-71DE-4469-A976-1D96C64AB0FD}"/>
          </ac:picMkLst>
        </pc:picChg>
      </pc:sldChg>
      <pc:sldChg chg="del ord">
        <pc:chgData name="Mark Evans" userId="09ffd2d825b1145d" providerId="LiveId" clId="{3CA3F4BA-1D2D-4607-BEE0-69D3B1EE54C4}" dt="2024-01-20T13:22:48.782" v="2202" actId="47"/>
        <pc:sldMkLst>
          <pc:docMk/>
          <pc:sldMk cId="0" sldId="263"/>
        </pc:sldMkLst>
      </pc:sldChg>
      <pc:sldChg chg="del">
        <pc:chgData name="Mark Evans" userId="09ffd2d825b1145d" providerId="LiveId" clId="{3CA3F4BA-1D2D-4607-BEE0-69D3B1EE54C4}" dt="2024-01-20T13:22:51.921" v="2203" actId="47"/>
        <pc:sldMkLst>
          <pc:docMk/>
          <pc:sldMk cId="0" sldId="264"/>
        </pc:sldMkLst>
      </pc:sldChg>
      <pc:sldChg chg="del">
        <pc:chgData name="Mark Evans" userId="09ffd2d825b1145d" providerId="LiveId" clId="{3CA3F4BA-1D2D-4607-BEE0-69D3B1EE54C4}" dt="2024-01-20T13:22:57.309" v="2211" actId="47"/>
        <pc:sldMkLst>
          <pc:docMk/>
          <pc:sldMk cId="195090834" sldId="265"/>
        </pc:sldMkLst>
      </pc:sldChg>
      <pc:sldChg chg="del">
        <pc:chgData name="Mark Evans" userId="09ffd2d825b1145d" providerId="LiveId" clId="{3CA3F4BA-1D2D-4607-BEE0-69D3B1EE54C4}" dt="2024-01-20T13:22:59.219" v="2223" actId="47"/>
        <pc:sldMkLst>
          <pc:docMk/>
          <pc:sldMk cId="0" sldId="266"/>
        </pc:sldMkLst>
      </pc:sldChg>
      <pc:sldChg chg="del">
        <pc:chgData name="Mark Evans" userId="09ffd2d825b1145d" providerId="LiveId" clId="{3CA3F4BA-1D2D-4607-BEE0-69D3B1EE54C4}" dt="2024-01-20T13:22:59.378" v="2224" actId="47"/>
        <pc:sldMkLst>
          <pc:docMk/>
          <pc:sldMk cId="0" sldId="267"/>
        </pc:sldMkLst>
      </pc:sldChg>
      <pc:sldChg chg="del">
        <pc:chgData name="Mark Evans" userId="09ffd2d825b1145d" providerId="LiveId" clId="{3CA3F4BA-1D2D-4607-BEE0-69D3B1EE54C4}" dt="2024-01-20T13:22:59.537" v="2225" actId="47"/>
        <pc:sldMkLst>
          <pc:docMk/>
          <pc:sldMk cId="0" sldId="268"/>
        </pc:sldMkLst>
      </pc:sldChg>
      <pc:sldChg chg="del">
        <pc:chgData name="Mark Evans" userId="09ffd2d825b1145d" providerId="LiveId" clId="{3CA3F4BA-1D2D-4607-BEE0-69D3B1EE54C4}" dt="2024-01-20T13:22:57.462" v="2212" actId="47"/>
        <pc:sldMkLst>
          <pc:docMk/>
          <pc:sldMk cId="248998575" sldId="269"/>
        </pc:sldMkLst>
      </pc:sldChg>
      <pc:sldChg chg="del">
        <pc:chgData name="Mark Evans" userId="09ffd2d825b1145d" providerId="LiveId" clId="{3CA3F4BA-1D2D-4607-BEE0-69D3B1EE54C4}" dt="2024-01-20T13:22:57.761" v="2214" actId="47"/>
        <pc:sldMkLst>
          <pc:docMk/>
          <pc:sldMk cId="4107711047" sldId="273"/>
        </pc:sldMkLst>
      </pc:sldChg>
      <pc:sldChg chg="del">
        <pc:chgData name="Mark Evans" userId="09ffd2d825b1145d" providerId="LiveId" clId="{3CA3F4BA-1D2D-4607-BEE0-69D3B1EE54C4}" dt="2024-01-20T13:22:58.070" v="2216" actId="47"/>
        <pc:sldMkLst>
          <pc:docMk/>
          <pc:sldMk cId="1204464255" sldId="274"/>
        </pc:sldMkLst>
      </pc:sldChg>
      <pc:sldChg chg="del">
        <pc:chgData name="Mark Evans" userId="09ffd2d825b1145d" providerId="LiveId" clId="{3CA3F4BA-1D2D-4607-BEE0-69D3B1EE54C4}" dt="2024-01-20T13:22:57.602" v="2213" actId="47"/>
        <pc:sldMkLst>
          <pc:docMk/>
          <pc:sldMk cId="2653674202" sldId="276"/>
        </pc:sldMkLst>
      </pc:sldChg>
      <pc:sldChg chg="del">
        <pc:chgData name="Mark Evans" userId="09ffd2d825b1145d" providerId="LiveId" clId="{3CA3F4BA-1D2D-4607-BEE0-69D3B1EE54C4}" dt="2024-01-20T13:22:58.234" v="2217" actId="47"/>
        <pc:sldMkLst>
          <pc:docMk/>
          <pc:sldMk cId="246650280" sldId="277"/>
        </pc:sldMkLst>
      </pc:sldChg>
      <pc:sldChg chg="del">
        <pc:chgData name="Mark Evans" userId="09ffd2d825b1145d" providerId="LiveId" clId="{3CA3F4BA-1D2D-4607-BEE0-69D3B1EE54C4}" dt="2024-01-20T13:22:57.911" v="2215" actId="47"/>
        <pc:sldMkLst>
          <pc:docMk/>
          <pc:sldMk cId="3870607625" sldId="278"/>
        </pc:sldMkLst>
      </pc:sldChg>
      <pc:sldChg chg="del">
        <pc:chgData name="Mark Evans" userId="09ffd2d825b1145d" providerId="LiveId" clId="{3CA3F4BA-1D2D-4607-BEE0-69D3B1EE54C4}" dt="2024-01-20T13:22:58.587" v="2219" actId="47"/>
        <pc:sldMkLst>
          <pc:docMk/>
          <pc:sldMk cId="2215327384" sldId="279"/>
        </pc:sldMkLst>
      </pc:sldChg>
      <pc:sldChg chg="del">
        <pc:chgData name="Mark Evans" userId="09ffd2d825b1145d" providerId="LiveId" clId="{3CA3F4BA-1D2D-4607-BEE0-69D3B1EE54C4}" dt="2024-01-20T13:22:53.305" v="2204" actId="47"/>
        <pc:sldMkLst>
          <pc:docMk/>
          <pc:sldMk cId="4020097158" sldId="294"/>
        </pc:sldMkLst>
      </pc:sldChg>
      <pc:sldChg chg="del">
        <pc:chgData name="Mark Evans" userId="09ffd2d825b1145d" providerId="LiveId" clId="{3CA3F4BA-1D2D-4607-BEE0-69D3B1EE54C4}" dt="2024-01-20T13:22:56.068" v="2205" actId="47"/>
        <pc:sldMkLst>
          <pc:docMk/>
          <pc:sldMk cId="2394710844" sldId="295"/>
        </pc:sldMkLst>
      </pc:sldChg>
      <pc:sldChg chg="del">
        <pc:chgData name="Mark Evans" userId="09ffd2d825b1145d" providerId="LiveId" clId="{3CA3F4BA-1D2D-4607-BEE0-69D3B1EE54C4}" dt="2024-01-20T13:22:56.730" v="2207" actId="47"/>
        <pc:sldMkLst>
          <pc:docMk/>
          <pc:sldMk cId="2097782224" sldId="297"/>
        </pc:sldMkLst>
      </pc:sldChg>
      <pc:sldChg chg="del">
        <pc:chgData name="Mark Evans" userId="09ffd2d825b1145d" providerId="LiveId" clId="{3CA3F4BA-1D2D-4607-BEE0-69D3B1EE54C4}" dt="2024-01-20T13:22:56.573" v="2206" actId="47"/>
        <pc:sldMkLst>
          <pc:docMk/>
          <pc:sldMk cId="2586073792" sldId="298"/>
        </pc:sldMkLst>
      </pc:sldChg>
      <pc:sldChg chg="del">
        <pc:chgData name="Mark Evans" userId="09ffd2d825b1145d" providerId="LiveId" clId="{3CA3F4BA-1D2D-4607-BEE0-69D3B1EE54C4}" dt="2024-01-20T13:22:57.025" v="2209" actId="47"/>
        <pc:sldMkLst>
          <pc:docMk/>
          <pc:sldMk cId="4186341926" sldId="299"/>
        </pc:sldMkLst>
      </pc:sldChg>
      <pc:sldChg chg="del">
        <pc:chgData name="Mark Evans" userId="09ffd2d825b1145d" providerId="LiveId" clId="{3CA3F4BA-1D2D-4607-BEE0-69D3B1EE54C4}" dt="2024-01-20T13:22:57.161" v="2210" actId="47"/>
        <pc:sldMkLst>
          <pc:docMk/>
          <pc:sldMk cId="430442259" sldId="300"/>
        </pc:sldMkLst>
      </pc:sldChg>
      <pc:sldChg chg="del">
        <pc:chgData name="Mark Evans" userId="09ffd2d825b1145d" providerId="LiveId" clId="{3CA3F4BA-1D2D-4607-BEE0-69D3B1EE54C4}" dt="2024-01-20T13:22:58.732" v="2220" actId="47"/>
        <pc:sldMkLst>
          <pc:docMk/>
          <pc:sldMk cId="0" sldId="301"/>
        </pc:sldMkLst>
      </pc:sldChg>
      <pc:sldChg chg="del">
        <pc:chgData name="Mark Evans" userId="09ffd2d825b1145d" providerId="LiveId" clId="{3CA3F4BA-1D2D-4607-BEE0-69D3B1EE54C4}" dt="2024-01-20T13:22:58.899" v="2221" actId="47"/>
        <pc:sldMkLst>
          <pc:docMk/>
          <pc:sldMk cId="0" sldId="302"/>
        </pc:sldMkLst>
      </pc:sldChg>
      <pc:sldChg chg="del">
        <pc:chgData name="Mark Evans" userId="09ffd2d825b1145d" providerId="LiveId" clId="{3CA3F4BA-1D2D-4607-BEE0-69D3B1EE54C4}" dt="2024-01-20T13:22:59.045" v="2222" actId="47"/>
        <pc:sldMkLst>
          <pc:docMk/>
          <pc:sldMk cId="0" sldId="303"/>
        </pc:sldMkLst>
      </pc:sldChg>
      <pc:sldChg chg="modSp del mod ord">
        <pc:chgData name="Mark Evans" userId="09ffd2d825b1145d" providerId="LiveId" clId="{3CA3F4BA-1D2D-4607-BEE0-69D3B1EE54C4}" dt="2024-01-20T13:22:31.292" v="2197" actId="2696"/>
        <pc:sldMkLst>
          <pc:docMk/>
          <pc:sldMk cId="3056193581" sldId="312"/>
        </pc:sldMkLst>
        <pc:picChg chg="mod">
          <ac:chgData name="Mark Evans" userId="09ffd2d825b1145d" providerId="LiveId" clId="{3CA3F4BA-1D2D-4607-BEE0-69D3B1EE54C4}" dt="2024-01-20T13:17:41.565" v="2044" actId="14100"/>
          <ac:picMkLst>
            <pc:docMk/>
            <pc:sldMk cId="3056193581" sldId="312"/>
            <ac:picMk id="3" creationId="{D2A21F00-5878-42FE-911E-888621B12FFD}"/>
          </ac:picMkLst>
        </pc:picChg>
      </pc:sldChg>
      <pc:sldChg chg="del">
        <pc:chgData name="Mark Evans" userId="09ffd2d825b1145d" providerId="LiveId" clId="{3CA3F4BA-1D2D-4607-BEE0-69D3B1EE54C4}" dt="2024-01-20T13:22:58.395" v="2218" actId="47"/>
        <pc:sldMkLst>
          <pc:docMk/>
          <pc:sldMk cId="3534974168" sldId="317"/>
        </pc:sldMkLst>
      </pc:sldChg>
      <pc:sldChg chg="del">
        <pc:chgData name="Mark Evans" userId="09ffd2d825b1145d" providerId="LiveId" clId="{3CA3F4BA-1D2D-4607-BEE0-69D3B1EE54C4}" dt="2024-01-20T13:22:59.914" v="2227" actId="47"/>
        <pc:sldMkLst>
          <pc:docMk/>
          <pc:sldMk cId="1425992010" sldId="318"/>
        </pc:sldMkLst>
      </pc:sldChg>
      <pc:sldChg chg="del">
        <pc:chgData name="Mark Evans" userId="09ffd2d825b1145d" providerId="LiveId" clId="{3CA3F4BA-1D2D-4607-BEE0-69D3B1EE54C4}" dt="2024-01-20T13:22:59.708" v="2226" actId="47"/>
        <pc:sldMkLst>
          <pc:docMk/>
          <pc:sldMk cId="2229289055" sldId="319"/>
        </pc:sldMkLst>
      </pc:sldChg>
      <pc:sldChg chg="addSp delSp modSp add mod">
        <pc:chgData name="Mark Evans" userId="09ffd2d825b1145d" providerId="LiveId" clId="{3CA3F4BA-1D2D-4607-BEE0-69D3B1EE54C4}" dt="2024-01-20T13:21:11.369" v="2193" actId="255"/>
        <pc:sldMkLst>
          <pc:docMk/>
          <pc:sldMk cId="151326396" sldId="320"/>
        </pc:sldMkLst>
        <pc:spChg chg="mod">
          <ac:chgData name="Mark Evans" userId="09ffd2d825b1145d" providerId="LiveId" clId="{3CA3F4BA-1D2D-4607-BEE0-69D3B1EE54C4}" dt="2024-01-20T13:17:16.508" v="2042" actId="1076"/>
          <ac:spMkLst>
            <pc:docMk/>
            <pc:sldMk cId="151326396" sldId="320"/>
            <ac:spMk id="82" creationId="{00000000-0000-0000-0000-000000000000}"/>
          </ac:spMkLst>
        </pc:spChg>
        <pc:spChg chg="mod">
          <ac:chgData name="Mark Evans" userId="09ffd2d825b1145d" providerId="LiveId" clId="{3CA3F4BA-1D2D-4607-BEE0-69D3B1EE54C4}" dt="2024-01-20T13:21:11.369" v="2193" actId="255"/>
          <ac:spMkLst>
            <pc:docMk/>
            <pc:sldMk cId="151326396" sldId="320"/>
            <ac:spMk id="83" creationId="{00000000-0000-0000-0000-000000000000}"/>
          </ac:spMkLst>
        </pc:spChg>
        <pc:picChg chg="del">
          <ac:chgData name="Mark Evans" userId="09ffd2d825b1145d" providerId="LiveId" clId="{3CA3F4BA-1D2D-4607-BEE0-69D3B1EE54C4}" dt="2024-01-20T13:17:23.148" v="2043" actId="21"/>
          <ac:picMkLst>
            <pc:docMk/>
            <pc:sldMk cId="151326396" sldId="320"/>
            <ac:picMk id="4" creationId="{FB2C3386-F964-4012-BE48-16036D162EFF}"/>
          </ac:picMkLst>
        </pc:picChg>
        <pc:picChg chg="add del mod">
          <ac:chgData name="Mark Evans" userId="09ffd2d825b1145d" providerId="LiveId" clId="{3CA3F4BA-1D2D-4607-BEE0-69D3B1EE54C4}" dt="2024-01-20T13:18:38.416" v="2141" actId="21"/>
          <ac:picMkLst>
            <pc:docMk/>
            <pc:sldMk cId="151326396" sldId="320"/>
            <ac:picMk id="5" creationId="{4B0569E6-48FE-4AAE-A696-1257DEB1CC48}"/>
          </ac:picMkLst>
        </pc:picChg>
        <pc:picChg chg="add mod">
          <ac:chgData name="Mark Evans" userId="09ffd2d825b1145d" providerId="LiveId" clId="{3CA3F4BA-1D2D-4607-BEE0-69D3B1EE54C4}" dt="2024-01-20T13:19:07.063" v="2144" actId="1076"/>
          <ac:picMkLst>
            <pc:docMk/>
            <pc:sldMk cId="151326396" sldId="320"/>
            <ac:picMk id="6" creationId="{90B22F47-D31D-4AFB-B6F4-E086D24023B6}"/>
          </ac:picMkLst>
        </pc:picChg>
      </pc:sldChg>
      <pc:sldChg chg="modSp add mod">
        <pc:chgData name="Mark Evans" userId="09ffd2d825b1145d" providerId="LiveId" clId="{3CA3F4BA-1D2D-4607-BEE0-69D3B1EE54C4}" dt="2024-01-20T13:26:49.443" v="2632" actId="20577"/>
        <pc:sldMkLst>
          <pc:docMk/>
          <pc:sldMk cId="2161944830" sldId="321"/>
        </pc:sldMkLst>
        <pc:spChg chg="mod">
          <ac:chgData name="Mark Evans" userId="09ffd2d825b1145d" providerId="LiveId" clId="{3CA3F4BA-1D2D-4607-BEE0-69D3B1EE54C4}" dt="2024-01-20T13:23:26.011" v="2274" actId="20577"/>
          <ac:spMkLst>
            <pc:docMk/>
            <pc:sldMk cId="2161944830" sldId="321"/>
            <ac:spMk id="82" creationId="{00000000-0000-0000-0000-000000000000}"/>
          </ac:spMkLst>
        </pc:spChg>
        <pc:spChg chg="mod">
          <ac:chgData name="Mark Evans" userId="09ffd2d825b1145d" providerId="LiveId" clId="{3CA3F4BA-1D2D-4607-BEE0-69D3B1EE54C4}" dt="2024-01-20T13:26:49.443" v="2632" actId="20577"/>
          <ac:spMkLst>
            <pc:docMk/>
            <pc:sldMk cId="2161944830" sldId="321"/>
            <ac:spMk id="83" creationId="{00000000-0000-0000-0000-000000000000}"/>
          </ac:spMkLst>
        </pc:spChg>
      </pc:sldChg>
      <pc:sldMasterChg chg="addSldLayout delSldLayout">
        <pc:chgData name="Mark Evans" userId="09ffd2d825b1145d" providerId="LiveId" clId="{3CA3F4BA-1D2D-4607-BEE0-69D3B1EE54C4}" dt="2024-01-20T13:22:56.730" v="2207" actId="47"/>
        <pc:sldMasterMkLst>
          <pc:docMk/>
          <pc:sldMasterMk cId="109330125" sldId="2147483665"/>
        </pc:sldMasterMkLst>
        <pc:sldLayoutChg chg="add del">
          <pc:chgData name="Mark Evans" userId="09ffd2d825b1145d" providerId="LiveId" clId="{3CA3F4BA-1D2D-4607-BEE0-69D3B1EE54C4}" dt="2024-01-20T13:07:56.950" v="1516" actId="2696"/>
          <pc:sldLayoutMkLst>
            <pc:docMk/>
            <pc:sldMasterMk cId="109330125" sldId="2147483665"/>
            <pc:sldLayoutMk cId="1251722186" sldId="2147483668"/>
          </pc:sldLayoutMkLst>
        </pc:sldLayoutChg>
        <pc:sldLayoutChg chg="del">
          <pc:chgData name="Mark Evans" userId="09ffd2d825b1145d" providerId="LiveId" clId="{3CA3F4BA-1D2D-4607-BEE0-69D3B1EE54C4}" dt="2024-01-20T13:22:51.921" v="2203" actId="47"/>
          <pc:sldLayoutMkLst>
            <pc:docMk/>
            <pc:sldMasterMk cId="109330125" sldId="2147483665"/>
            <pc:sldLayoutMk cId="3226745834" sldId="2147483669"/>
          </pc:sldLayoutMkLst>
        </pc:sldLayoutChg>
        <pc:sldLayoutChg chg="del">
          <pc:chgData name="Mark Evans" userId="09ffd2d825b1145d" providerId="LiveId" clId="{3CA3F4BA-1D2D-4607-BEE0-69D3B1EE54C4}" dt="2024-01-20T13:22:56.730" v="2207" actId="47"/>
          <pc:sldLayoutMkLst>
            <pc:docMk/>
            <pc:sldMasterMk cId="109330125" sldId="2147483665"/>
            <pc:sldLayoutMk cId="4168591207" sldId="2147483676"/>
          </pc:sldLayoutMkLst>
        </pc:sldLayoutChg>
      </pc:sldMasterChg>
      <pc:sldMasterChg chg="del delSldLayout">
        <pc:chgData name="Mark Evans" userId="09ffd2d825b1145d" providerId="LiveId" clId="{3CA3F4BA-1D2D-4607-BEE0-69D3B1EE54C4}" dt="2024-01-20T13:22:58.587" v="2219" actId="47"/>
        <pc:sldMasterMkLst>
          <pc:docMk/>
          <pc:sldMasterMk cId="3987954258" sldId="2147483690"/>
        </pc:sldMasterMkLst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3536408416" sldId="2147483691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1561433915" sldId="2147483692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3033010542" sldId="2147483693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4052234107" sldId="2147483694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2614559797" sldId="2147483695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1142338150" sldId="2147483696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3150510928" sldId="2147483697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665841261" sldId="2147483698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260362834" sldId="2147483699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2953427911" sldId="2147483700"/>
          </pc:sldLayoutMkLst>
        </pc:sldLayoutChg>
        <pc:sldLayoutChg chg="del">
          <pc:chgData name="Mark Evans" userId="09ffd2d825b1145d" providerId="LiveId" clId="{3CA3F4BA-1D2D-4607-BEE0-69D3B1EE54C4}" dt="2024-01-20T13:22:58.587" v="2219" actId="47"/>
          <pc:sldLayoutMkLst>
            <pc:docMk/>
            <pc:sldMasterMk cId="3987954258" sldId="2147483690"/>
            <pc:sldLayoutMk cId="508865961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79FA4-5767-40CB-9F4F-47CF288EC1D3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8740-DE2D-4921-830B-431FB81E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96ab220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996ab220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996ab22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996ab22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E1E1E"/>
                </a:solidFill>
                <a:highlight>
                  <a:srgbClr val="FFFFFF"/>
                </a:highlight>
              </a:rPr>
              <a:t>The partner institutions are intentionally and purposefully diverse. They include a mix of public and private institutions; two-year and four-year institutions; a historically Black college with a strong focus on education for military veterans; Hispanic-serving institutions; and two institutions research universities.  </a:t>
            </a:r>
            <a:endParaRPr sz="1050">
              <a:solidFill>
                <a:srgbClr val="1E1E1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996ab220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996ab220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996ab220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996ab220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90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996ab220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996ab220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5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033067" y="896808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8716751" y="4457234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5812803" y="375661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40403" y="1585233"/>
            <a:ext cx="77112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40403" y="4065933"/>
            <a:ext cx="77112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2502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812803" y="375661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800" cy="12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269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172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1941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652291" y="1883036"/>
            <a:ext cx="442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8079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3770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4" name="Google Shape;44;p9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600" cy="20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6930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587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00" y="6769100"/>
            <a:ext cx="121916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5185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2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1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50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14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6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46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9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5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330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EFA1-B059-4993-BBBF-2CBBFE703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770" y="699055"/>
            <a:ext cx="6161650" cy="1567099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Intercollegiate Civil Disagreement Partnership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80851-43B1-424C-94E1-540F282CC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3741" y="4392706"/>
            <a:ext cx="3631878" cy="15483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Campus Connection Fellows:</a:t>
            </a:r>
          </a:p>
          <a:p>
            <a:r>
              <a:rPr lang="en-US" b="1" dirty="0"/>
              <a:t>Charlie </a:t>
            </a:r>
            <a:r>
              <a:rPr lang="en-US" b="1" dirty="0" err="1"/>
              <a:t>Lucko</a:t>
            </a:r>
            <a:r>
              <a:rPr lang="en-US" b="1" dirty="0"/>
              <a:t> </a:t>
            </a:r>
            <a:r>
              <a:rPr lang="en-US" dirty="0"/>
              <a:t>(above) and</a:t>
            </a:r>
          </a:p>
          <a:p>
            <a:r>
              <a:rPr lang="en-US" b="1" dirty="0"/>
              <a:t>Ian Aguirre</a:t>
            </a:r>
          </a:p>
          <a:p>
            <a:r>
              <a:rPr lang="en-US" dirty="0"/>
              <a:t>AY 2022 – 2023 St. Philip’s College Fellows</a:t>
            </a:r>
          </a:p>
          <a:p>
            <a:endParaRPr lang="en-US" dirty="0"/>
          </a:p>
        </p:txBody>
      </p:sp>
      <p:pic>
        <p:nvPicPr>
          <p:cNvPr id="4" name="Picture 3" descr="A picture containing text, brass&#10;&#10;Description automatically generated">
            <a:extLst>
              <a:ext uri="{FF2B5EF4-FFF2-40B4-BE49-F238E27FC236}">
                <a16:creationId xmlns:a16="http://schemas.microsoft.com/office/drawing/2014/main" id="{0710FE7F-97B9-4D61-A0DC-02DFEA62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7" y="2266154"/>
            <a:ext cx="2116602" cy="1567099"/>
          </a:xfrm>
          <a:prstGeom prst="rect">
            <a:avLst/>
          </a:prstGeom>
        </p:spPr>
      </p:pic>
      <p:pic>
        <p:nvPicPr>
          <p:cNvPr id="5" name="Picture 4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419E28E1-84E7-44D6-9606-1A1EDB9B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02" y="3967600"/>
            <a:ext cx="1364893" cy="1567099"/>
          </a:xfrm>
          <a:prstGeom prst="rect">
            <a:avLst/>
          </a:prstGeom>
        </p:spPr>
      </p:pic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B045F5B3-575E-42D3-AE4B-EA32348A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19" y="290368"/>
            <a:ext cx="4988200" cy="37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C924F012-43E3-470C-9C48-296A1B56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033982"/>
            <a:ext cx="4123765" cy="36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4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/>
              <a:t>ICDP: Three key Characteristics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What key characteristics do we need to know?</a:t>
            </a:r>
            <a:endParaRPr b="1" dirty="0"/>
          </a:p>
          <a:p>
            <a:pPr indent="-422899">
              <a:spcBef>
                <a:spcPts val="1600"/>
              </a:spcBef>
              <a:buSzPct val="100000"/>
              <a:buAutoNum type="arabicPeriod"/>
            </a:pPr>
            <a:r>
              <a:rPr lang="en" dirty="0"/>
              <a:t>St. Philip’s College is a public, community college of 14, 000 students, but is also part of a large district that has a single chancellor and a single board of trustees for all five colleges.</a:t>
            </a:r>
            <a:br>
              <a:rPr lang="en" dirty="0"/>
            </a:br>
            <a:endParaRPr dirty="0"/>
          </a:p>
          <a:p>
            <a:pPr indent="-422899">
              <a:buSzPct val="100000"/>
              <a:buAutoNum type="arabicPeriod"/>
            </a:pPr>
            <a:r>
              <a:rPr lang="en" dirty="0"/>
              <a:t>It is the only college in the USA that is both a historically black (HBCU) and a hispanic serving institution (H</a:t>
            </a:r>
            <a:r>
              <a:rPr lang="en-US" dirty="0"/>
              <a:t>SI</a:t>
            </a:r>
            <a:r>
              <a:rPr lang="en" dirty="0"/>
              <a:t>).</a:t>
            </a:r>
            <a:br>
              <a:rPr lang="en" dirty="0"/>
            </a:br>
            <a:endParaRPr dirty="0"/>
          </a:p>
          <a:p>
            <a:pPr indent="-422899">
              <a:buSzPct val="100000"/>
              <a:buAutoNum type="arabicPeriod"/>
            </a:pPr>
            <a:r>
              <a:rPr lang="en" dirty="0"/>
              <a:t>It is located on the east side of San Antonio, which is historically the most economically distressed part of San Antonio and the center of the African American community.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54000" y="0"/>
            <a:ext cx="5393600" cy="200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/>
              <a:t>The Speech Climate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252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>
              <a:buNone/>
            </a:pPr>
            <a:endParaRPr dirty="0"/>
          </a:p>
          <a:p>
            <a:pPr indent="-434329">
              <a:spcBef>
                <a:spcPts val="1600"/>
              </a:spcBef>
              <a:buSzPct val="100000"/>
            </a:pPr>
            <a:r>
              <a:rPr lang="en" dirty="0"/>
              <a:t>Chilled (Currently)</a:t>
            </a:r>
            <a:br>
              <a:rPr lang="en" dirty="0"/>
            </a:br>
            <a:endParaRPr dirty="0"/>
          </a:p>
          <a:p>
            <a:pPr indent="-434329">
              <a:buSzPct val="100000"/>
            </a:pPr>
            <a:r>
              <a:rPr lang="en" dirty="0"/>
              <a:t>Active (Historically)</a:t>
            </a:r>
          </a:p>
          <a:p>
            <a:pPr indent="-434329">
              <a:buSzPct val="100000"/>
            </a:pPr>
            <a:endParaRPr lang="en-US" dirty="0"/>
          </a:p>
          <a:p>
            <a:pPr indent="-434329">
              <a:buSzPct val="100000"/>
            </a:pPr>
            <a:r>
              <a:rPr lang="en-US" dirty="0"/>
              <a:t>Promising</a:t>
            </a:r>
            <a:br>
              <a:rPr lang="en" dirty="0"/>
            </a:br>
            <a:endParaRPr sz="1400" dirty="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354000" y="1914001"/>
            <a:ext cx="53936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 dirty="0"/>
              <a:t>Three Words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C984A-0B89-492D-A6E0-1C71CFE59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834117"/>
            <a:ext cx="3911772" cy="4021521"/>
          </a:xfrm>
          <a:prstGeom prst="rect">
            <a:avLst/>
          </a:prstGeom>
        </p:spPr>
      </p:pic>
      <p:pic>
        <p:nvPicPr>
          <p:cNvPr id="6" name="Picture 5" descr="A picture containing text, brass&#10;&#10;Description automatically generated">
            <a:extLst>
              <a:ext uri="{FF2B5EF4-FFF2-40B4-BE49-F238E27FC236}">
                <a16:creationId xmlns:a16="http://schemas.microsoft.com/office/drawing/2014/main" id="{A953D988-E50D-4F7D-9DD7-260BE0841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98" y="0"/>
            <a:ext cx="2116602" cy="1567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096000" cy="12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/>
              <a:t>Biggest Needs</a:t>
            </a: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6400800" y="863600"/>
            <a:ext cx="5791200" cy="51143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indent="-434329">
              <a:buSzPct val="100000"/>
            </a:pPr>
            <a:r>
              <a:rPr lang="en" sz="2000" dirty="0"/>
              <a:t>Protections (No Tenure)</a:t>
            </a:r>
            <a:br>
              <a:rPr lang="en" sz="2000" dirty="0"/>
            </a:br>
            <a:endParaRPr sz="2000" dirty="0"/>
          </a:p>
          <a:p>
            <a:pPr indent="-434329">
              <a:buSzPct val="100000"/>
            </a:pPr>
            <a:r>
              <a:rPr lang="en" sz="2000" dirty="0"/>
              <a:t>The ICDP (Needs Expansion)</a:t>
            </a:r>
            <a:br>
              <a:rPr lang="en" sz="2000" dirty="0"/>
            </a:br>
            <a:endParaRPr sz="2000" dirty="0"/>
          </a:p>
          <a:p>
            <a:pPr indent="-434329">
              <a:buSzPct val="100000"/>
            </a:pPr>
            <a:r>
              <a:rPr lang="en" sz="2000" dirty="0"/>
              <a:t>More Outlets (Across the Campus)</a:t>
            </a:r>
            <a:br>
              <a:rPr lang="en" dirty="0"/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C3386-F964-4012-BE48-16036D16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834117"/>
            <a:ext cx="3630540" cy="40215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0" y="963706"/>
            <a:ext cx="6096000" cy="12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r>
              <a:rPr lang="en" dirty="0"/>
              <a:t>Biggest Strengths &amp; Opportunities</a:t>
            </a: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6400800" y="863600"/>
            <a:ext cx="5791200" cy="51143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indent="-434329">
              <a:buSzPct val="100000"/>
            </a:pPr>
            <a:r>
              <a:rPr lang="en" sz="2800" dirty="0"/>
              <a:t>Our College History </a:t>
            </a:r>
            <a:br>
              <a:rPr lang="en" sz="2800" dirty="0"/>
            </a:br>
            <a:endParaRPr sz="2800" dirty="0"/>
          </a:p>
          <a:p>
            <a:pPr indent="-434329">
              <a:buSzPct val="100000"/>
            </a:pPr>
            <a:r>
              <a:rPr lang="en" sz="2800" dirty="0"/>
              <a:t>The ICDP Program</a:t>
            </a:r>
            <a:br>
              <a:rPr lang="en" sz="2800" dirty="0"/>
            </a:br>
            <a:endParaRPr sz="2800" dirty="0"/>
          </a:p>
          <a:p>
            <a:pPr indent="-434329">
              <a:buSzPct val="100000"/>
            </a:pPr>
            <a:r>
              <a:rPr lang="en" sz="2800" dirty="0"/>
              <a:t>The District Structure</a:t>
            </a:r>
            <a:br>
              <a:rPr lang="en" dirty="0"/>
            </a:br>
            <a:endParaRPr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0B22F47-D31D-4AFB-B6F4-E086D240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46" y="2787773"/>
            <a:ext cx="3711707" cy="36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0" y="963706"/>
            <a:ext cx="6096000" cy="12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/>
              <a:t>Key Questions</a:t>
            </a: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6400800" y="863600"/>
            <a:ext cx="5791200" cy="51143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lnSpcReduction="10000"/>
          </a:bodyPr>
          <a:lstStyle/>
          <a:p>
            <a:pPr indent="-434329">
              <a:buSzPct val="100000"/>
            </a:pPr>
            <a:r>
              <a:rPr lang="en" sz="2800" dirty="0"/>
              <a:t>Short Term: How do we resume our evaluation given our current “Paused” status?</a:t>
            </a:r>
            <a:br>
              <a:rPr lang="en" sz="2800" dirty="0"/>
            </a:br>
            <a:endParaRPr sz="2800" dirty="0"/>
          </a:p>
          <a:p>
            <a:pPr indent="-434329">
              <a:buSzPct val="100000"/>
            </a:pPr>
            <a:r>
              <a:rPr lang="en" sz="2800" dirty="0"/>
              <a:t>Medium Term: How do we scale up or expand ICDP?</a:t>
            </a:r>
          </a:p>
          <a:p>
            <a:pPr indent="-434329">
              <a:buSzPct val="100000"/>
            </a:pPr>
            <a:endParaRPr lang="en-US" sz="2800" dirty="0"/>
          </a:p>
          <a:p>
            <a:pPr indent="-434329">
              <a:buSzPct val="100000"/>
            </a:pPr>
            <a:r>
              <a:rPr lang="en-US" sz="2800" dirty="0"/>
              <a:t>Long Term: How do sustain a permanent environment? </a:t>
            </a:r>
            <a:br>
              <a:rPr lang="en" sz="2800" dirty="0"/>
            </a:br>
            <a:br>
              <a:rPr lang="en" dirty="0"/>
            </a:br>
            <a:endParaRPr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0B22F47-D31D-4AFB-B6F4-E086D240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46" y="2787773"/>
            <a:ext cx="3711707" cy="36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448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243141"/>
      </a:dk2>
      <a:lt2>
        <a:srgbClr val="E8E2E2"/>
      </a:lt2>
      <a:accent1>
        <a:srgbClr val="45AFB0"/>
      </a:accent1>
      <a:accent2>
        <a:srgbClr val="3B7EB1"/>
      </a:accent2>
      <a:accent3>
        <a:srgbClr val="4D5FC3"/>
      </a:accent3>
      <a:accent4>
        <a:srgbClr val="684BB8"/>
      </a:accent4>
      <a:accent5>
        <a:srgbClr val="9D4DC3"/>
      </a:accent5>
      <a:accent6>
        <a:srgbClr val="B13BA6"/>
      </a:accent6>
      <a:hlink>
        <a:srgbClr val="C6555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285</Words>
  <Application>Microsoft Office PowerPoint</Application>
  <PresentationFormat>Widescreen</PresentationFormat>
  <Paragraphs>31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Roboto</vt:lpstr>
      <vt:lpstr>Roboto Slab</vt:lpstr>
      <vt:lpstr>Wingdings 3</vt:lpstr>
      <vt:lpstr>Wisp</vt:lpstr>
      <vt:lpstr>Marina</vt:lpstr>
      <vt:lpstr>BrushVTI</vt:lpstr>
      <vt:lpstr>The Intercollegiate Civil Disagreement Partnership</vt:lpstr>
      <vt:lpstr>ICDP: Three key Characteristics</vt:lpstr>
      <vt:lpstr>The Speech Climate</vt:lpstr>
      <vt:lpstr>Biggest Needs</vt:lpstr>
      <vt:lpstr>Biggest Strengths &amp; Opportunities</vt:lpstr>
      <vt:lpstr>Key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Andrew</dc:creator>
  <cp:lastModifiedBy>Mark Evans</cp:lastModifiedBy>
  <cp:revision>14</cp:revision>
  <dcterms:created xsi:type="dcterms:W3CDTF">2022-03-31T22:53:01Z</dcterms:created>
  <dcterms:modified xsi:type="dcterms:W3CDTF">2024-01-20T13:26:55Z</dcterms:modified>
</cp:coreProperties>
</file>