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1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4" r:id="rId25"/>
    <p:sldId id="285" r:id="rId26"/>
    <p:sldId id="286" r:id="rId27"/>
    <p:sldId id="287" r:id="rId28"/>
    <p:sldId id="288" r:id="rId29"/>
    <p:sldId id="290" r:id="rId30"/>
    <p:sldId id="291" r:id="rId31"/>
    <p:sldId id="293" r:id="rId32"/>
    <p:sldId id="295" r:id="rId33"/>
    <p:sldId id="297" r:id="rId34"/>
    <p:sldId id="2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DC4A-239C-8F53-22A7-8DE432DFF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7FBAB-858C-0618-BD01-78607F168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E89E4-FAAB-B7FE-C267-1ECBE4EE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883D7-2025-0D79-D0F2-E959FF48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6A451-FC5D-F672-A8C2-A4C87FD5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7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C70F0-1903-CAFE-7923-0D3C9549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BC176-0F88-DD1C-F135-DE15A4325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60C8F-083C-B93A-3AB5-88DD16B9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24241-F500-AD15-81D7-25F9579E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55957-3C2F-3532-8666-629F0DC4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0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31DDA2-4BFE-36B1-FB43-709CC9DC3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10054-F4C9-B1DF-1866-FEEC1418C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89681-2B70-14F1-250F-84905405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0697-8C40-CAC3-08CC-9DC6DF5A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7C3E5-073C-B928-536B-769DA351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4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DD91-2B21-61C9-61E0-DF1AF4FC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376E4-191F-3215-37F4-705CC739C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9AED-8092-2D4A-FCA1-F3FA4DBC6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E6DA-0FFA-FE99-DC23-BFDD547A5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9DDA1-8252-1A23-2767-613289BFE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3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7C931-649D-514B-AAE2-8B14390D2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97518-8A62-602E-EFB8-2764D7000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D7282-10A5-FF56-3183-DD85B7D5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F827F-A18F-77FA-23F1-5141404D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BFFC-EDE9-1D41-5EDA-D311F257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6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1691E-3ACD-26C7-C944-71AC48F4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5C6B9-B1F1-4AEB-861E-437C8C8AC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4ADA5-BD9C-0D83-036C-75EED5F30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6408B-88E0-5CF8-E43A-A1F9FA2DD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9A8C9-248F-EAB9-9706-09FA53CD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ECBBD-FD99-5BE8-F762-46718A8B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36CE-990B-5EAD-5C9E-F218FEDF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A865E-1E8D-C05C-3C15-6C891E476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5F290-B33F-AA4F-B6F9-62A9845B9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B16B9-8099-4A6A-FF91-1F81806FA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CC5DC3-2C62-7691-0FCB-8C64CE464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E0F350-69AB-9362-C309-09D99895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8BFBD-5919-8F3E-F7C5-FF637F8F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223EE9-5890-390D-2953-CF147DDA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9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2A75-F7E2-AB2C-3C84-022CB2B2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81783-A24F-D676-63C9-D4701F29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04A67-C70A-6D88-F5F1-42EF7A34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A4F76-4A4B-C802-5197-B093B66E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4CA04E-78FB-B768-E5C2-35B84881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30EF4-B92A-B375-D973-2A275947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E6871-CBB9-4AA7-7FA0-4C7AEF01A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7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43F2-528E-E606-8985-286C6C838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CCBE3-C346-8BC0-7C73-7126A6AA0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4AEF7-F4F0-EA8D-7B3F-E4D20A48A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E7E47-261D-36E9-44AA-FBCF1067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8705E-24D9-2E13-C0D4-70478306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0F8AF-D054-C9ED-E0DB-9683BA70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2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F47F-F541-2A33-56E3-024FC28E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659E89-F748-8D47-C6F3-868E20799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1025C-6C69-8E00-4486-D83E4ED71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D422C-9176-5BB3-4EE9-C73E3600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2F719-8321-23DA-A135-A873F880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3F2A3-E00C-E059-BBD6-0A411471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6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2BB7E-824C-507D-3FB7-467D2331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4FA2B-29AB-E6DA-BC41-E99CCFA6C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AA3-B38F-439C-86BA-8D7F3CA29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2BA81-8165-4B50-9CFB-1EE2055808D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EB0AA-FA4B-D9A0-1121-237DB6C19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C91B-9C34-5692-7CE9-818D7EA67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FCF74-23B1-4226-A671-6BF62E9E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Starbucks on Culebra and Westover Hills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4101"/>
            <a:ext cx="9144000" cy="1655762"/>
          </a:xfrm>
        </p:spPr>
        <p:txBody>
          <a:bodyPr/>
          <a:lstStyle/>
          <a:p>
            <a:r>
              <a:rPr lang="en-US" dirty="0"/>
              <a:t>San Antonio, Texas</a:t>
            </a:r>
          </a:p>
          <a:p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630590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under construction with a few pillars&#10;&#10;Description automatically generated">
            <a:extLst>
              <a:ext uri="{FF2B5EF4-FFF2-40B4-BE49-F238E27FC236}">
                <a16:creationId xmlns:a16="http://schemas.microsoft.com/office/drawing/2014/main" id="{E056A9E5-FD97-E486-D5F1-A657D220B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6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lot of dirt and dirt&#10;&#10;Description automatically generated">
            <a:extLst>
              <a:ext uri="{FF2B5EF4-FFF2-40B4-BE49-F238E27FC236}">
                <a16:creationId xmlns:a16="http://schemas.microsoft.com/office/drawing/2014/main" id="{7FBAA66A-A00C-3BC5-8E6A-349D56F32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0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tractor in front of a building&#10;&#10;Description automatically generated">
            <a:extLst>
              <a:ext uri="{FF2B5EF4-FFF2-40B4-BE49-F238E27FC236}">
                <a16:creationId xmlns:a16="http://schemas.microsoft.com/office/drawing/2014/main" id="{304DA266-2375-72BB-430F-81315BEFD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48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building with a bulldozer in front of it&#10;&#10;Description automatically generated">
            <a:extLst>
              <a:ext uri="{FF2B5EF4-FFF2-40B4-BE49-F238E27FC236}">
                <a16:creationId xmlns:a16="http://schemas.microsoft.com/office/drawing/2014/main" id="{E8194085-A3F4-79CD-03A7-B98E6576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75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lot of dirt and dirt&#10;&#10;Description automatically generated">
            <a:extLst>
              <a:ext uri="{FF2B5EF4-FFF2-40B4-BE49-F238E27FC236}">
                <a16:creationId xmlns:a16="http://schemas.microsoft.com/office/drawing/2014/main" id="{78609153-66B4-48AA-E015-9034FEF76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under construction with a large building">
            <a:extLst>
              <a:ext uri="{FF2B5EF4-FFF2-40B4-BE49-F238E27FC236}">
                <a16:creationId xmlns:a16="http://schemas.microsoft.com/office/drawing/2014/main" id="{030D5847-24E4-EB18-8115-759E38A2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7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nstruction site with a building and a building&#10;&#10;Description automatically generated">
            <a:extLst>
              <a:ext uri="{FF2B5EF4-FFF2-40B4-BE49-F238E27FC236}">
                <a16:creationId xmlns:a16="http://schemas.microsoft.com/office/drawing/2014/main" id="{BCD058B5-24D2-C06E-94AB-D50412BC6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6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nstruction vehicle loading a bucket&#10;&#10;Description automatically generated">
            <a:extLst>
              <a:ext uri="{FF2B5EF4-FFF2-40B4-BE49-F238E27FC236}">
                <a16:creationId xmlns:a16="http://schemas.microsoft.com/office/drawing/2014/main" id="{5236D886-B338-C6B0-7367-BA12EB007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3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under construction with a dirt area&#10;&#10;Description automatically generated">
            <a:extLst>
              <a:ext uri="{FF2B5EF4-FFF2-40B4-BE49-F238E27FC236}">
                <a16:creationId xmlns:a16="http://schemas.microsoft.com/office/drawing/2014/main" id="{5A6075C7-07F5-A1EA-C1DB-4A1CB1FE7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71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several trucks parked outside&#10;&#10;Description automatically generated">
            <a:extLst>
              <a:ext uri="{FF2B5EF4-FFF2-40B4-BE49-F238E27FC236}">
                <a16:creationId xmlns:a16="http://schemas.microsoft.com/office/drawing/2014/main" id="{C55519D5-13BA-08D3-2CFD-825682B6F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ane on a construction site&#10;&#10;Description automatically generated">
            <a:extLst>
              <a:ext uri="{FF2B5EF4-FFF2-40B4-BE49-F238E27FC236}">
                <a16:creationId xmlns:a16="http://schemas.microsoft.com/office/drawing/2014/main" id="{0019F82D-73BB-70E4-B20F-CDC2E6D4D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354" y="181947"/>
            <a:ext cx="14400244" cy="64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7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lot of dirt&#10;&#10;Description automatically generated">
            <a:extLst>
              <a:ext uri="{FF2B5EF4-FFF2-40B4-BE49-F238E27FC236}">
                <a16:creationId xmlns:a16="http://schemas.microsoft.com/office/drawing/2014/main" id="{4C69BE06-D8E3-E53A-611E-99AE7A5C7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3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truck parked outside&#10;&#10;Description automatically generated">
            <a:extLst>
              <a:ext uri="{FF2B5EF4-FFF2-40B4-BE49-F238E27FC236}">
                <a16:creationId xmlns:a16="http://schemas.microsoft.com/office/drawing/2014/main" id="{14957557-F6BA-54A6-7989-B1E5148DB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9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glass windows and a parking lot&#10;&#10;Description automatically generated">
            <a:extLst>
              <a:ext uri="{FF2B5EF4-FFF2-40B4-BE49-F238E27FC236}">
                <a16:creationId xmlns:a16="http://schemas.microsoft.com/office/drawing/2014/main" id="{150E29F5-CCA3-645A-CF10-3F3B0FD85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0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lot of windows">
            <a:extLst>
              <a:ext uri="{FF2B5EF4-FFF2-40B4-BE49-F238E27FC236}">
                <a16:creationId xmlns:a16="http://schemas.microsoft.com/office/drawing/2014/main" id="{B04FEEB9-8030-6CBF-3CB5-5CDC1BD9D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61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glass door&#10;&#10;Description automatically generated">
            <a:extLst>
              <a:ext uri="{FF2B5EF4-FFF2-40B4-BE49-F238E27FC236}">
                <a16:creationId xmlns:a16="http://schemas.microsoft.com/office/drawing/2014/main" id="{3F898541-70EB-366D-9321-9EC12FCC3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61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construction site&#10;&#10;Description automatically generated">
            <a:extLst>
              <a:ext uri="{FF2B5EF4-FFF2-40B4-BE49-F238E27FC236}">
                <a16:creationId xmlns:a16="http://schemas.microsoft.com/office/drawing/2014/main" id="{CB988676-1308-BB7E-1C10-A80BE400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66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nstruction vehicle with a bucket on the side of it&#10;&#10;Description automatically generated">
            <a:extLst>
              <a:ext uri="{FF2B5EF4-FFF2-40B4-BE49-F238E27FC236}">
                <a16:creationId xmlns:a16="http://schemas.microsoft.com/office/drawing/2014/main" id="{D9CC7300-1DD9-A01A-19E2-0029E0ACB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8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parking lot&#10;&#10;Description automatically generated">
            <a:extLst>
              <a:ext uri="{FF2B5EF4-FFF2-40B4-BE49-F238E27FC236}">
                <a16:creationId xmlns:a16="http://schemas.microsoft.com/office/drawing/2014/main" id="{9A8E0877-8E7A-082C-90F1-C5C33AC5F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6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truck parked in front of it&#10;&#10;Description automatically generated">
            <a:extLst>
              <a:ext uri="{FF2B5EF4-FFF2-40B4-BE49-F238E27FC236}">
                <a16:creationId xmlns:a16="http://schemas.microsoft.com/office/drawing/2014/main" id="{0C52B41B-AE8F-EB79-1C9B-CEF3F5439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78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0AE36F66-5960-A47D-C9BD-10371BD6A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5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nstruction site with people working on it&#10;&#10;Description automatically generated">
            <a:extLst>
              <a:ext uri="{FF2B5EF4-FFF2-40B4-BE49-F238E27FC236}">
                <a16:creationId xmlns:a16="http://schemas.microsoft.com/office/drawing/2014/main" id="{7EAF3398-5642-E6F4-C15A-409D43B00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38"/>
            <a:ext cx="12192000" cy="56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09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white truck parked in front of it">
            <a:extLst>
              <a:ext uri="{FF2B5EF4-FFF2-40B4-BE49-F238E27FC236}">
                <a16:creationId xmlns:a16="http://schemas.microsoft.com/office/drawing/2014/main" id="{5CAAFDAC-4C7E-E155-8123-A99A8C35B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glass windows and a parking lot&#10;&#10;Description automatically generated">
            <a:extLst>
              <a:ext uri="{FF2B5EF4-FFF2-40B4-BE49-F238E27FC236}">
                <a16:creationId xmlns:a16="http://schemas.microsoft.com/office/drawing/2014/main" id="{EAB83332-4062-5C06-18F0-A675CB1E7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62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DF49E9EA-916C-1258-ADD0-E65D9D76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0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window&#10;&#10;Description automatically generated">
            <a:extLst>
              <a:ext uri="{FF2B5EF4-FFF2-40B4-BE49-F238E27FC236}">
                <a16:creationId xmlns:a16="http://schemas.microsoft.com/office/drawing/2014/main" id="{ABF39B90-474E-A81E-BB88-D33F3A048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11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F5E10F78-57FC-8B72-EC15-3A27A801F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4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under construction with a green pole&#10;&#10;Description automatically generated">
            <a:extLst>
              <a:ext uri="{FF2B5EF4-FFF2-40B4-BE49-F238E27FC236}">
                <a16:creationId xmlns:a16="http://schemas.microsoft.com/office/drawing/2014/main" id="{5266FE1B-9436-61EE-F3FA-EE32D1282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923"/>
            <a:ext cx="12192000" cy="56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5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under construction with gravel">
            <a:extLst>
              <a:ext uri="{FF2B5EF4-FFF2-40B4-BE49-F238E27FC236}">
                <a16:creationId xmlns:a16="http://schemas.microsoft.com/office/drawing/2014/main" id="{F025572E-E01B-F8BD-C03E-AE58F291C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1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van parked outside of a building&#10;&#10;Description automatically generated">
            <a:extLst>
              <a:ext uri="{FF2B5EF4-FFF2-40B4-BE49-F238E27FC236}">
                <a16:creationId xmlns:a16="http://schemas.microsoft.com/office/drawing/2014/main" id="{B8D3AF3B-E16F-E3EE-6E1B-82D02887C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58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under construction with dirt and clouds in the background&#10;&#10;Description automatically generated">
            <a:extLst>
              <a:ext uri="{FF2B5EF4-FFF2-40B4-BE49-F238E27FC236}">
                <a16:creationId xmlns:a16="http://schemas.microsoft.com/office/drawing/2014/main" id="{28908090-80CD-74FD-2B2B-58CEF9385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CD49-5907-68DB-DC80-553BEF456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EBECA-7035-93BF-19D7-AC2A6BF3A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under construction with dirt and gravel">
            <a:extLst>
              <a:ext uri="{FF2B5EF4-FFF2-40B4-BE49-F238E27FC236}">
                <a16:creationId xmlns:a16="http://schemas.microsoft.com/office/drawing/2014/main" id="{F4562FE4-9C18-7584-49E7-A9696BFF2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9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under construction with dirt and clouds in the sky&#10;&#10;Description automatically generated">
            <a:extLst>
              <a:ext uri="{FF2B5EF4-FFF2-40B4-BE49-F238E27FC236}">
                <a16:creationId xmlns:a16="http://schemas.microsoft.com/office/drawing/2014/main" id="{1DAC5829-BD21-20EA-BF79-60F0686DB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57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</Words>
  <Application>Microsoft Office PowerPoint</Application>
  <PresentationFormat>Widescreen</PresentationFormat>
  <Paragraphs>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Starbucks on Culebra and Westover Hills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Starbuck on Culebra and Westover Hills</dc:title>
  <dc:creator>Andrew Hill</dc:creator>
  <cp:lastModifiedBy>Andrew Hill</cp:lastModifiedBy>
  <cp:revision>5</cp:revision>
  <dcterms:created xsi:type="dcterms:W3CDTF">2023-07-12T23:47:40Z</dcterms:created>
  <dcterms:modified xsi:type="dcterms:W3CDTF">2023-09-08T10:40:40Z</dcterms:modified>
</cp:coreProperties>
</file>