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60" r:id="rId5"/>
    <p:sldId id="259" r:id="rId6"/>
    <p:sldId id="267" r:id="rId7"/>
    <p:sldId id="262" r:id="rId8"/>
    <p:sldId id="264" r:id="rId9"/>
    <p:sldId id="270" r:id="rId10"/>
    <p:sldId id="265" r:id="rId11"/>
    <p:sldId id="266" r:id="rId12"/>
    <p:sldId id="261" r:id="rId13"/>
    <p:sldId id="263" r:id="rId14"/>
    <p:sldId id="268" r:id="rId15"/>
    <p:sldId id="269" r:id="rId16"/>
    <p:sldId id="271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7" d="100"/>
          <a:sy n="27" d="100"/>
        </p:scale>
        <p:origin x="44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17618-69F8-460A-8911-491EC2B1E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5011D0-9CC6-4079-8D04-6AF8A680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CB375-5669-4E50-94BE-A39F3235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EF54-11C5-456B-AA61-74AE3754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6031E-7C27-4C51-9205-43168E68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55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4A11-D91F-44DE-A913-2D55DA56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12B1E-F2B4-458C-BD8A-2877963A5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3F086-EF4B-4039-832F-A7D4E180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6B721-034B-4FD5-84AB-2674A2F4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9607-38D2-4C86-B1B1-D1F65E430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5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F7A74B-5B2F-46E4-A80C-786D801F9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1AEF6A-791C-4633-96CD-8D7C2C306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830EE-CE78-4792-BA33-B049A584D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4BF8F-B179-40AA-9F8C-C15F68EA4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F158C-3E43-4AE7-82DD-69B3DB6B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0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CCF3-5C82-45D6-B439-478875B2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24DB4-B9D1-4A0A-BFB0-F30D13B4D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2C3D8-8A39-45EB-B9D4-56DE3D9F0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52F4C-A7AA-4F54-B8CC-8AE88DD2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A6794-0450-4923-98D8-F0779981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6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102BE-5052-4257-9E16-0B48B90E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DD73C-3AE0-4975-AF24-A3B03AE02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9243C-8C0E-4A3D-9E5A-3B008F67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71E89-340B-443C-9C86-6F597EE9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2DB57-9A0C-430E-99AA-507FDF18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5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CF1A2-CC10-404E-96D4-7173BCB69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1EFEA-29A3-43B6-AC83-5DCA0432E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C88B4-D374-493F-B15E-3342844EC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9FB02-2B1E-4BBD-A3C1-129C76066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47071-9F6B-4671-B336-3EFBB2CA7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935B3-5F6E-4EAF-B38A-74F026F7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9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56166-7333-4369-8BFA-83B7A4F9A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FEA28-73A8-4A8D-A4FC-B87B43EDD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0DB06-A172-4BC3-8819-46E57D8E1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61EC9-31D0-4115-BAFD-73528DF5C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9B5E5-7475-4C1D-9CE1-17D2F7990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420EAF-A1BC-4886-B486-16BB841E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972F25-CE40-47B0-B2DD-19A3D9F8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CAEE1E-D062-49DA-9720-A461C84A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5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8F464-E1B5-4D3B-8169-F4684454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5D2A64-6E14-447B-B303-41F0F9A35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D5C67-C677-42B3-B8A6-C77FBFDD2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0A314-ABBF-48F4-84B5-796DC629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38640-F60C-42A7-9681-6A010FEF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F2287-B06F-4329-A81B-17509CAC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5CAC5-08A9-4605-A604-0C49BEB9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3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E85EB-5624-41DE-89D9-3426A55AC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1A85F-BAD0-4311-AD5C-D7DE052C2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6DF68-66CA-4D3C-897A-514C7BA66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E74B0-F106-43E4-A0A9-2B1C8EB3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2DEC2-9A49-435B-9445-57D24A42E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002BD-F61D-4A9D-9D9F-FD77A2BC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71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C7AEA-D156-4349-A813-4C6E9720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DBACC-284E-4FA6-8253-EEC394E93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4BA43-A4D5-401C-8970-15671ABEF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757B3-BB49-494E-B108-5BE05958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8B0A5-CDDD-4441-8E5C-F88D7E16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2BDC4-028F-4BD7-9524-6F3AD599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5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D4E64C-C406-4890-86B0-A1D4D2D5F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459B8-F6A2-4205-9A13-55AA69618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83965-20BF-4C46-AEA0-FD94DFAB1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18CAD-5CB0-4908-A5CC-DD6D3CF3689A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6422B-4979-4FAE-8C94-FF1CFF768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CD121-A6BA-4ABE-835C-5B47F7DD4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CA883-822D-41C5-86D5-3FA7EA3F1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9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vladimer.narsia@fulbrightmail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FBF30-85F9-4361-A18A-0D3EE08318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Engagement in San Antonio, Texas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13FDE-9119-47DC-BE26-17DAA93FD1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n-US" b="1" i="1" dirty="0"/>
              <a:t>Vladimer Narsia</a:t>
            </a:r>
          </a:p>
          <a:p>
            <a:pPr algn="r"/>
            <a:r>
              <a:rPr lang="en-US" b="1" i="1" dirty="0"/>
              <a:t>Fulbright Scholar-in-Residence</a:t>
            </a:r>
          </a:p>
          <a:p>
            <a:pPr algn="r"/>
            <a:r>
              <a:rPr lang="en-US" b="1" i="1" dirty="0"/>
              <a:t>St. Philip’s College, Northwest Vista College</a:t>
            </a:r>
          </a:p>
          <a:p>
            <a:pPr algn="r"/>
            <a:r>
              <a:rPr lang="en-US" b="1" i="1" dirty="0"/>
              <a:t>San Antonio, Texas.</a:t>
            </a:r>
          </a:p>
        </p:txBody>
      </p:sp>
    </p:spTree>
    <p:extLst>
      <p:ext uri="{BB962C8B-B14F-4D97-AF65-F5344CB8AC3E}">
        <p14:creationId xmlns:p14="http://schemas.microsoft.com/office/powerpoint/2010/main" val="2636677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B25EB-2AA1-41DF-8B4F-02D7F2D6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World Affairs Council</a:t>
            </a:r>
            <a:br>
              <a:rPr lang="en-US" b="1" dirty="0"/>
            </a:br>
            <a:r>
              <a:rPr lang="en-US" b="1" dirty="0"/>
              <a:t>San Antonio, Texas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699623-D8DE-4AF4-B847-330D2E7E4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825625"/>
            <a:ext cx="5141359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3C240-8344-45A8-AA5C-0DD22A77F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561" y="1825625"/>
            <a:ext cx="50620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33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76A11-A326-4E1B-B60C-3106CD31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 Chapter of the Fulbright Association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of the Chapter: Prof. Andrew J. Hill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96A273-C642-47D4-B0F3-C48AB8BE8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825625"/>
            <a:ext cx="5004372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9FE84-EE86-43C2-B681-4EF4604CB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573" y="1825625"/>
            <a:ext cx="47184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6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5182-F7BA-458C-8E24-23EFA6C1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Red Mass</a:t>
            </a:r>
            <a:br>
              <a:rPr lang="en-US" b="1" dirty="0"/>
            </a:br>
            <a:r>
              <a:rPr lang="en-US" b="1" dirty="0"/>
              <a:t>Dallas, Texas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3FFCA8-1745-46F6-8528-094C949CD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3682429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B1637-45D7-4F6B-B3AD-0BDDB3B85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563" y="1910993"/>
            <a:ext cx="6810161" cy="42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17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D0227-25F4-4E0C-AB07-D60A916E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Red Mass</a:t>
            </a:r>
            <a:br>
              <a:rPr lang="en-US" b="1" dirty="0"/>
            </a:br>
            <a:r>
              <a:rPr lang="en-US" b="1" dirty="0"/>
              <a:t>San Antonio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F4C12-98CB-4A29-81CE-B44717EC9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1" y="2404152"/>
            <a:ext cx="4798030" cy="3667875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F0E720-0DB8-4065-A298-7BB79165E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5721" y="2404151"/>
            <a:ext cx="5907641" cy="3667875"/>
          </a:xfrm>
        </p:spPr>
      </p:pic>
    </p:spTree>
    <p:extLst>
      <p:ext uri="{BB962C8B-B14F-4D97-AF65-F5344CB8AC3E}">
        <p14:creationId xmlns:p14="http://schemas.microsoft.com/office/powerpoint/2010/main" val="959874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ED63A-4661-4579-A3C7-1090EB513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Sophia’s Greek Orthodox Church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Antonio, Texas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256DF-B9D8-4869-94DB-AE912FE85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24407D-C119-4F3A-82FD-B41FAA4F1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68" y="1987816"/>
            <a:ext cx="5089132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C5E5D-3D68-4B27-BEB6-FC2861780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7814"/>
            <a:ext cx="5257799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8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86A7-44DE-4B75-A25A-64089E1A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Life Christian Church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C320AD-D0F4-4DF6-9DCD-D6AD53088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594" y="1825625"/>
            <a:ext cx="5542052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014C5-1FB4-4A34-AEB5-EDB663901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46" y="1825625"/>
            <a:ext cx="48665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93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E2CF6-FD1F-48E5-B30A-DBB7226D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Prizes Awarded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FC50C7-50D1-4ECD-9F8D-70173854F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4755" y="1825625"/>
            <a:ext cx="602065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84EAB-F46E-41D5-8F1B-4209323B6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825625"/>
            <a:ext cx="45103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13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2F710-F525-4E4F-8DC3-9B1931A8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77334" y="559291"/>
            <a:ext cx="8596668" cy="3329128"/>
          </a:xfrm>
        </p:spPr>
        <p:txBody>
          <a:bodyPr>
            <a:normAutofit/>
          </a:bodyPr>
          <a:lstStyle/>
          <a:p>
            <a:pPr algn="ctr"/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21E9D-3253-40AF-BDED-821E56FD7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950567"/>
            <a:ext cx="8596668" cy="1682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</a:rPr>
              <a:t>Prof. Vladimer Narsia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vladimer.narsia@fulbrightmail.org</a:t>
            </a:r>
            <a:r>
              <a:rPr lang="en-US" b="1" dirty="0">
                <a:solidFill>
                  <a:srgbClr val="FF0000"/>
                </a:solidFill>
              </a:rPr>
              <a:t>  </a:t>
            </a:r>
          </a:p>
          <a:p>
            <a:pPr marL="0" indent="0" algn="ctr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4D2E6F-52A7-4477-9A00-403EF9531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5" y="1225118"/>
            <a:ext cx="5140171" cy="228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5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AC1B-CCE0-4B65-85FA-9A820FD2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St. Philip’s College </a:t>
            </a:r>
            <a:br>
              <a:rPr lang="en-US" b="1" dirty="0"/>
            </a:br>
            <a:r>
              <a:rPr lang="en-US" b="1" dirty="0"/>
              <a:t>San Antonio, Texas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FA020BC-C996-4F89-A408-705B5B564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20938"/>
            <a:ext cx="10515600" cy="4160712"/>
          </a:xfrm>
        </p:spPr>
      </p:pic>
    </p:spTree>
    <p:extLst>
      <p:ext uri="{BB962C8B-B14F-4D97-AF65-F5344CB8AC3E}">
        <p14:creationId xmlns:p14="http://schemas.microsoft.com/office/powerpoint/2010/main" val="254957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DEC2-318F-4398-93E1-9C583F1D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Northwest Vista College </a:t>
            </a:r>
            <a:br>
              <a:rPr lang="en-US" b="1" dirty="0"/>
            </a:br>
            <a:r>
              <a:rPr lang="en-US" b="1" dirty="0"/>
              <a:t>San Antonio, Texas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D1099E-BC29-4B3A-B5D3-F09081D69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50709"/>
            <a:ext cx="10515600" cy="3701170"/>
          </a:xfrm>
        </p:spPr>
      </p:pic>
    </p:spTree>
    <p:extLst>
      <p:ext uri="{BB962C8B-B14F-4D97-AF65-F5344CB8AC3E}">
        <p14:creationId xmlns:p14="http://schemas.microsoft.com/office/powerpoint/2010/main" val="326505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34536-139D-40D9-8F9C-3BE6AEBA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St. Philip’s College and Northwest Vista College S-I-R Engagement </a:t>
            </a:r>
          </a:p>
        </p:txBody>
      </p:sp>
      <p:pic>
        <p:nvPicPr>
          <p:cNvPr id="7" name="Content Placeholder 6" descr="A collage of several images of people&#10;&#10;Description automatically generated">
            <a:extLst>
              <a:ext uri="{FF2B5EF4-FFF2-40B4-BE49-F238E27FC236}">
                <a16:creationId xmlns:a16="http://schemas.microsoft.com/office/drawing/2014/main" id="{BEEB1A74-00A4-782D-169F-916824534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15319"/>
            <a:ext cx="9601200" cy="4171950"/>
          </a:xfrm>
        </p:spPr>
      </p:pic>
    </p:spTree>
    <p:extLst>
      <p:ext uri="{BB962C8B-B14F-4D97-AF65-F5344CB8AC3E}">
        <p14:creationId xmlns:p14="http://schemas.microsoft.com/office/powerpoint/2010/main" val="2044526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9C2B0-D766-47BE-8561-C11E70297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University of the Incarnate Word</a:t>
            </a:r>
            <a:br>
              <a:rPr lang="en-US" b="1" dirty="0"/>
            </a:br>
            <a:r>
              <a:rPr lang="en-US" b="1" dirty="0"/>
              <a:t>San Antonio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1C5820-9F8F-4D3B-BAF0-E159B9D50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825625"/>
            <a:ext cx="533656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8D262-B38B-4CBE-B0DE-6BC4C3BB9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69" y="1825625"/>
            <a:ext cx="51062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22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85B4-7584-4847-BFC5-A84EE9F5F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Flower Basilica Elementary School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Antonio, Texas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F6B233-813E-447B-BA49-921C89536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62607"/>
            <a:ext cx="10515600" cy="4351338"/>
          </a:xfrm>
        </p:spPr>
      </p:pic>
    </p:spTree>
    <p:extLst>
      <p:ext uri="{BB962C8B-B14F-4D97-AF65-F5344CB8AC3E}">
        <p14:creationId xmlns:p14="http://schemas.microsoft.com/office/powerpoint/2010/main" val="2627768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8DEDE-F524-4AE7-A4B6-9CC247E32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Schreiner University</a:t>
            </a:r>
            <a:br>
              <a:rPr lang="en-US" b="1" dirty="0"/>
            </a:br>
            <a:r>
              <a:rPr lang="en-US" b="1" dirty="0"/>
              <a:t>Kerrville, Texas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CB3BC4-45D4-40B6-9DAF-B4A00B6D4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491532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0CCC7-D6A1-41D9-B832-BC327D6E4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527" y="1825624"/>
            <a:ext cx="516790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1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D049D-D8C2-41FA-825F-A40723E2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Baylor University</a:t>
            </a:r>
            <a:br>
              <a:rPr lang="en-US" b="1" dirty="0"/>
            </a:br>
            <a:r>
              <a:rPr lang="en-US" b="1" dirty="0"/>
              <a:t>Waco, Texas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E13D3A-1C66-4494-AD00-C98FBE5C4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0657" y="1825625"/>
            <a:ext cx="5333142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BF4100-7F4A-4F89-A1D1-F08077661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13" y="1825625"/>
            <a:ext cx="49178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9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CA9B9-FA96-4AAD-9F55-3BCBFCDE7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Rotary Club and Peace Center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Antonio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79A5281-D38A-4D0B-B963-BA19052BE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25625"/>
            <a:ext cx="5257800" cy="435133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CE6F1-0120-45B1-9CAD-F20E344E6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1" y="1825625"/>
            <a:ext cx="55001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84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1280</TotalTime>
  <Words>159</Words>
  <Application>Microsoft Office PowerPoint</Application>
  <PresentationFormat>Widescreen</PresentationFormat>
  <Paragraphs>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Community Engagement in San Antonio, Texas</vt:lpstr>
      <vt:lpstr>St. Philip’s College  San Antonio, Texas</vt:lpstr>
      <vt:lpstr>Northwest Vista College  San Antonio, Texas</vt:lpstr>
      <vt:lpstr>St. Philip’s College and Northwest Vista College S-I-R Engagement </vt:lpstr>
      <vt:lpstr>University of the Incarnate Word San Antonio</vt:lpstr>
      <vt:lpstr>Little Flower Basilica Elementary School San Antonio, Texas</vt:lpstr>
      <vt:lpstr>Schreiner University Kerrville, Texas </vt:lpstr>
      <vt:lpstr>Baylor University Waco, Texas</vt:lpstr>
      <vt:lpstr>Rotary Club and Peace Center San Antonio</vt:lpstr>
      <vt:lpstr>The World Affairs Council San Antonio, Texas</vt:lpstr>
      <vt:lpstr>San Antonio Chapter of the Fulbright Association President of the Chapter: Prof. Andrew J. Hill</vt:lpstr>
      <vt:lpstr>Red Mass Dallas, Texas</vt:lpstr>
      <vt:lpstr>Red Mass San Antonio</vt:lpstr>
      <vt:lpstr>St. Sophia’s Greek Orthodox Church San Antonio, Texas</vt:lpstr>
      <vt:lpstr>New Life Christian Church</vt:lpstr>
      <vt:lpstr>Prizes Awarded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Vladimer Narsia</dc:creator>
  <cp:lastModifiedBy>Andrew Hill</cp:lastModifiedBy>
  <cp:revision>25</cp:revision>
  <dcterms:created xsi:type="dcterms:W3CDTF">2024-01-07T04:10:41Z</dcterms:created>
  <dcterms:modified xsi:type="dcterms:W3CDTF">2024-01-17T11:35:03Z</dcterms:modified>
</cp:coreProperties>
</file>